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1" r:id="rId4"/>
    <p:sldId id="31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07" autoAdjust="0"/>
    <p:restoredTop sz="79279"/>
  </p:normalViewPr>
  <p:slideViewPr>
    <p:cSldViewPr snapToGrid="0" snapToObjects="1">
      <p:cViewPr varScale="1">
        <p:scale>
          <a:sx n="90" d="100"/>
          <a:sy n="90" d="100"/>
        </p:scale>
        <p:origin x="2490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6.png>
</file>

<file path=ppt/media/image2.png>
</file>

<file path=ppt/media/image3.pn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numbers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End the presentation with a concluding statement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1.png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6.png"/><Relationship Id="rId4" Type="http://schemas.openxmlformats.org/officeDocument/2006/relationships/image" Target="../media/image1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</a:t>
            </a:r>
            <a:r>
              <a:rPr lang="en-US" sz="2800" b="1" dirty="0" err="1"/>
              <a:t>Elnaggar</a:t>
            </a:r>
            <a:r>
              <a:rPr lang="en-US" sz="2800" dirty="0"/>
              <a:t>, Jason D. </a:t>
            </a:r>
            <a:r>
              <a:rPr lang="en-US" sz="2800" dirty="0" err="1"/>
              <a:t>Hiser</a:t>
            </a:r>
            <a:r>
              <a:rPr lang="en-US" sz="2800" dirty="0"/>
              <a:t>, Tony X. Lin, Anh Nguyen-</a:t>
            </a:r>
            <a:r>
              <a:rPr lang="en-US" sz="2800" dirty="0" err="1"/>
              <a:t>Tuong</a:t>
            </a:r>
            <a:r>
              <a:rPr lang="en-US" sz="2800" dirty="0"/>
              <a:t>, Michele Co, Jack W. Davidson, and Nicola </a:t>
            </a:r>
            <a:r>
              <a:rPr lang="en-US" sz="2800" dirty="0" err="1"/>
              <a:t>Bezzo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FF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FF0000"/>
                </a:solidFill>
              </a:rPr>
              <a:t>unsafe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performance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44732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3022792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p:sp>
        <p:nvSpPr>
          <p:cNvPr id="24" name="Rounded Rectangle 30">
            <a:extLst>
              <a:ext uri="{FF2B5EF4-FFF2-40B4-BE49-F238E27FC236}">
                <a16:creationId xmlns:a16="http://schemas.microsoft.com/office/drawing/2014/main" id="{58D2CCAC-5F83-4F7E-957F-D564514E874B}"/>
              </a:ext>
            </a:extLst>
          </p:cNvPr>
          <p:cNvSpPr/>
          <p:nvPr/>
        </p:nvSpPr>
        <p:spPr>
          <a:xfrm>
            <a:off x="220133" y="5176590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D27A4-A134-49B8-B7B6-2DA767B215B5}"/>
              </a:ext>
            </a:extLst>
          </p:cNvPr>
          <p:cNvSpPr/>
          <p:nvPr/>
        </p:nvSpPr>
        <p:spPr>
          <a:xfrm>
            <a:off x="540272" y="5176590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4E70A1-0DB4-48B9-AF95-3D939FE51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382" y="5560224"/>
            <a:ext cx="856913" cy="2636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152A78-D69D-4C51-928E-C2A4C8BA3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80" y="5255145"/>
            <a:ext cx="492175" cy="2812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BD2EE08-4010-4B38-85AA-E87BEBF5D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505" y="5536388"/>
            <a:ext cx="590590" cy="33748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70C528F-C310-4FF0-BDF8-8799AC2FE8D1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26,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B2C35-76B8-498D-9973-0E342D695991}"/>
              </a:ext>
            </a:extLst>
          </p:cNvPr>
          <p:cNvSpPr txBox="1"/>
          <p:nvPr/>
        </p:nvSpPr>
        <p:spPr>
          <a:xfrm>
            <a:off x="359171" y="3134470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21" r="1845"/>
          <a:stretch/>
        </p:blipFill>
        <p:spPr>
          <a:xfrm>
            <a:off x="987266" y="1218744"/>
            <a:ext cx="6891460" cy="1639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31D4D7-E4F0-46CB-98A5-D023EC518DF2}"/>
              </a:ext>
            </a:extLst>
          </p:cNvPr>
          <p:cNvSpPr/>
          <p:nvPr/>
        </p:nvSpPr>
        <p:spPr>
          <a:xfrm>
            <a:off x="935908" y="2743865"/>
            <a:ext cx="105682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(a) No Overhead Delay         (b) No adaptation   (c) Conservative navigation  (d) Adaptive navigation</a:t>
            </a:r>
          </a:p>
        </p:txBody>
      </p:sp>
      <p:pic>
        <p:nvPicPr>
          <p:cNvPr id="5" name="Without Adaptation">
            <a:hlinkClick r:id="" action="ppaction://media"/>
            <a:extLst>
              <a:ext uri="{FF2B5EF4-FFF2-40B4-BE49-F238E27FC236}">
                <a16:creationId xmlns:a16="http://schemas.microsoft.com/office/drawing/2014/main" id="{1A621ECB-3D85-4FF1-805C-85738F722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4584" y="3559924"/>
            <a:ext cx="4102832" cy="2307843"/>
          </a:xfrm>
          <a:prstGeom prst="rect">
            <a:avLst/>
          </a:prstGeom>
        </p:spPr>
      </p:pic>
      <p:pic>
        <p:nvPicPr>
          <p:cNvPr id="6" name="With adaptation">
            <a:hlinkClick r:id="" action="ppaction://media"/>
            <a:extLst>
              <a:ext uri="{FF2B5EF4-FFF2-40B4-BE49-F238E27FC236}">
                <a16:creationId xmlns:a16="http://schemas.microsoft.com/office/drawing/2014/main" id="{317A45DD-8C7C-4DA9-813B-13E71B70A73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16498" y="3553567"/>
            <a:ext cx="4114132" cy="231419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CE0D9B1-9E72-4D85-AEDC-FFD230399C50}"/>
              </a:ext>
            </a:extLst>
          </p:cNvPr>
          <p:cNvSpPr txBox="1"/>
          <p:nvPr/>
        </p:nvSpPr>
        <p:spPr>
          <a:xfrm>
            <a:off x="3683687" y="6541871"/>
            <a:ext cx="1662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Mahmoud </a:t>
            </a:r>
            <a:r>
              <a:rPr lang="en-US" sz="1400" dirty="0" err="1">
                <a:solidFill>
                  <a:srgbClr val="000090"/>
                </a:solidFill>
              </a:rPr>
              <a:t>Elnaggar</a:t>
            </a:r>
            <a:endParaRPr lang="en-US" sz="1400" dirty="0">
              <a:solidFill>
                <a:srgbClr val="00009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5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5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Model Predictive Control </a:t>
            </a:r>
            <a:r>
              <a:rPr lang="en-US" sz="2000" dirty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Risk analysis</a:t>
            </a:r>
            <a:r>
              <a:rPr lang="en-US" sz="2000" dirty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Computation</a:t>
            </a:r>
            <a:r>
              <a:rPr lang="en-US" sz="2000" dirty="0"/>
              <a:t> of the </a:t>
            </a:r>
            <a:r>
              <a:rPr lang="en-US" sz="2000" b="1" dirty="0"/>
              <a:t>adapted controller </a:t>
            </a:r>
            <a:r>
              <a:rPr lang="en-US" sz="2000" dirty="0"/>
              <a:t>input</a:t>
            </a:r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/>
              <a:t>with: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5281</TotalTime>
  <Words>296</Words>
  <Application>Microsoft Office PowerPoint</Application>
  <PresentationFormat>On-screen Show (4:3)</PresentationFormat>
  <Paragraphs>46</Paragraphs>
  <Slides>4</Slides>
  <Notes>4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NimbusRomNo9L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Mahmoud Raafat</cp:lastModifiedBy>
  <cp:revision>174</cp:revision>
  <cp:lastPrinted>2017-07-13T12:44:01Z</cp:lastPrinted>
  <dcterms:created xsi:type="dcterms:W3CDTF">2016-03-30T03:21:55Z</dcterms:created>
  <dcterms:modified xsi:type="dcterms:W3CDTF">2017-07-18T16:28:27Z</dcterms:modified>
</cp:coreProperties>
</file>

<file path=docProps/thumbnail.jpeg>
</file>